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5" r:id="rId5"/>
    <p:sldId id="266" r:id="rId6"/>
    <p:sldId id="268" r:id="rId7"/>
    <p:sldId id="267" r:id="rId8"/>
    <p:sldId id="270" r:id="rId9"/>
    <p:sldId id="269" r:id="rId10"/>
    <p:sldId id="271" r:id="rId11"/>
    <p:sldId id="272" r:id="rId12"/>
    <p:sldId id="273" r:id="rId13"/>
    <p:sldId id="274" r:id="rId14"/>
    <p:sldId id="276" r:id="rId15"/>
    <p:sldId id="275" r:id="rId16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216592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4067175" y="2143125"/>
          <a:ext cx="14211300" cy="8372475"/>
          <a:chOff x="4067175" y="2143125"/>
          <a:chExt cx="14211300" cy="8372475"/>
        </a:xfrm>
      </p:grpSpPr>
      <p:pic>
        <p:nvPicPr>
          <p:cNvPr id="7" name="rect604152905254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32" y="1759124"/>
            <a:ext cx="9937104" cy="2808312"/>
          </a:xfrm>
          <a:prstGeom prst="rect">
            <a:avLst/>
          </a:prstGeom>
          <a:noFill/>
        </p:spPr>
      </p:pic>
      <p:sp>
        <p:nvSpPr>
          <p:cNvPr id="8" name="TextBox 4"/>
          <p:cNvSpPr txBox="1"/>
          <p:nvPr/>
        </p:nvSpPr>
        <p:spPr>
          <a:xfrm>
            <a:off x="5687616" y="2841076"/>
            <a:ext cx="6624736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8000" spc="600" dirty="0" err="1" smtClean="0">
                <a:solidFill>
                  <a:srgbClr val="FFFFFF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홍루이젠</a:t>
            </a:r>
            <a:endParaRPr lang="en-US" sz="8000" spc="600" dirty="0">
              <a:solidFill>
                <a:srgbClr val="FFFFFF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047656" y="3705859"/>
            <a:ext cx="640871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Sandwich / desert / drink</a:t>
            </a:r>
            <a:endParaRPr lang="en-US" sz="36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7667836" y="8311852"/>
            <a:ext cx="266429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</a:t>
            </a:r>
            <a:r>
              <a:rPr lang="ko-KR" altLang="en-US" sz="36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차 프로젝트 </a:t>
            </a:r>
            <a:endParaRPr lang="en-US" altLang="ko-KR" sz="3600" dirty="0" smtClean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이우진</a:t>
            </a:r>
            <a:endParaRPr lang="en-US" sz="36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Video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76247" y="6895098"/>
            <a:ext cx="5492528" cy="1734697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재생 버튼 클릭 시 유튜브 동영상 재생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우측 하단 원형 이미지 두개 중 클릭하여 동영상 바꿀 수 있음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199284"/>
            <a:ext cx="9434623" cy="55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Follow /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하단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7800" y="7591772"/>
            <a:ext cx="5492528" cy="1780863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오버 시 가상 요소를 사용하여  좌측 하단</a:t>
            </a:r>
            <a:r>
              <a:rPr lang="en-US" altLang="ko-KR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우측 하단부터 출발하여 테두리 생김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2" y="4936338"/>
            <a:ext cx="8509815" cy="39838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10" y="2245778"/>
            <a:ext cx="7769505" cy="51980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68136" y="4038061"/>
            <a:ext cx="6612694" cy="672867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하단 배너 흘러가는 무한 슬라이드</a:t>
            </a:r>
            <a:r>
              <a:rPr lang="en-US" altLang="ko-KR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애니메이션</a:t>
            </a:r>
            <a:r>
              <a:rPr lang="en-US" altLang="ko-KR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471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서브페이지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11952" y="7746387"/>
            <a:ext cx="8372848" cy="2334861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텍스트 좌측 상단에 별 이미지 축소 확대 애니 효과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페이지 </a:t>
            </a:r>
            <a:r>
              <a:rPr lang="ko-KR" altLang="en-US" sz="2400" dirty="0" err="1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로딩시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 샌드위치 이미지 좌측에서 현재 위치로 이동 후 흔들리는 애니 효과 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샌드위치 애니 이후 샌드위치 텍스트와 우측 포인트 </a:t>
            </a:r>
            <a:r>
              <a:rPr lang="ko-KR" altLang="en-US" sz="2400" dirty="0" err="1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애니효과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1" y="2165239"/>
            <a:ext cx="10408681" cy="52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서브페이지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60258" y="7057152"/>
            <a:ext cx="7007909" cy="2334861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스크롤 상하 이동시에 배경 색상 변경</a:t>
            </a:r>
            <a:endParaRPr lang="en-US" altLang="ko-KR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스크롤 이동시에 각자 </a:t>
            </a:r>
            <a:r>
              <a:rPr lang="ko-KR" altLang="en-US" sz="2400" dirty="0" err="1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파트별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 재료 이미지 상하로 이동 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샌드위치 이미지 흔들리는 애니 효과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65239"/>
            <a:ext cx="7156720" cy="3426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045254"/>
            <a:ext cx="7156720" cy="34637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58" y="2165239"/>
            <a:ext cx="7007909" cy="33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모바일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865101"/>
            <a:ext cx="2583632" cy="4516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188" y="1845149"/>
            <a:ext cx="2448272" cy="456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66" y="1863085"/>
            <a:ext cx="2483292" cy="4633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16" y="1890435"/>
            <a:ext cx="2483292" cy="4523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566" y="1890435"/>
            <a:ext cx="2483290" cy="45940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92" y="5124568"/>
            <a:ext cx="2519349" cy="46642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87" y="5071492"/>
            <a:ext cx="2526241" cy="47263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385" y="5071492"/>
            <a:ext cx="2560305" cy="47173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5583" y="7303740"/>
            <a:ext cx="4671864" cy="2427194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상단 메뉴 햄버거 버튼만 보이게 구현</a:t>
            </a:r>
            <a:endParaRPr lang="en-US" altLang="ko-KR" sz="20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햄버</a:t>
            </a:r>
            <a:r>
              <a:rPr lang="ko-KR" altLang="en-US" sz="20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거 버튼 메뉴 클릭 시 메뉴 타이틀만 보이고  클릭 시 해당 서브 메뉴만 보임                                  </a:t>
            </a:r>
            <a:r>
              <a:rPr lang="en-US" altLang="ko-KR" sz="20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다른 메뉴의 서브 메뉴 사라짐</a:t>
            </a:r>
            <a:r>
              <a:rPr lang="en-US" altLang="ko-KR" sz="20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en-US" altLang="ko-KR" sz="20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902763" y="2180064"/>
            <a:ext cx="1064773" cy="16672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1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352425" y="-1019175"/>
          <a:ext cx="18630900" cy="8858250"/>
          <a:chOff x="-352425" y="-1019175"/>
          <a:chExt cx="18630900" cy="8858250"/>
        </a:xfrm>
      </p:grpSpPr>
      <p:pic>
        <p:nvPicPr>
          <p:cNvPr id="6" name="rect753752707996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8288000" cy="190313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757298" y="534988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4. </a:t>
            </a:r>
            <a:r>
              <a:rPr lang="ko-KR" altLang="en-US" sz="72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향후  계획</a:t>
            </a:r>
            <a:endParaRPr lang="ko-KR" altLang="en-US" sz="72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5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3262407"/>
            <a:ext cx="14761640" cy="1368152"/>
          </a:xfrm>
          <a:prstGeom prst="rect">
            <a:avLst/>
          </a:prstGeom>
          <a:noFill/>
        </p:spPr>
      </p:pic>
      <p:pic>
        <p:nvPicPr>
          <p:cNvPr id="9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4927476"/>
            <a:ext cx="14761640" cy="1368152"/>
          </a:xfrm>
          <a:prstGeom prst="rect">
            <a:avLst/>
          </a:prstGeom>
          <a:noFill/>
        </p:spPr>
      </p:pic>
      <p:pic>
        <p:nvPicPr>
          <p:cNvPr id="10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6646783"/>
            <a:ext cx="14761640" cy="1368152"/>
          </a:xfrm>
          <a:prstGeom prst="rect">
            <a:avLst/>
          </a:prstGeom>
          <a:noFill/>
        </p:spPr>
      </p:pic>
      <p:pic>
        <p:nvPicPr>
          <p:cNvPr id="11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8311852"/>
            <a:ext cx="14761640" cy="13681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065187" y="3581971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미디어 쿼리 보완</a:t>
            </a:r>
            <a:endParaRPr lang="ko-KR" altLang="en-US" sz="44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5187" y="5248607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서브 페이지 미흡한 부분 추가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5187" y="6966347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코드 분리</a:t>
            </a:r>
            <a:endParaRPr lang="ko-KR" altLang="en-US" sz="44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7216" y="8622531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휠 이벤트 사용성 보완</a:t>
            </a:r>
            <a:endParaRPr lang="ko-KR" altLang="en-US" sz="44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5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352425" y="-1019175"/>
          <a:ext cx="18630900" cy="8858250"/>
          <a:chOff x="-352425" y="-1019175"/>
          <a:chExt cx="18630900" cy="8858250"/>
        </a:xfrm>
      </p:grpSpPr>
      <p:pic>
        <p:nvPicPr>
          <p:cNvPr id="6" name="rect753752707996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8288000" cy="269522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703840" y="1286336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목 차</a:t>
            </a:r>
            <a:endParaRPr lang="ko-KR" altLang="en-US" sz="72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5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3262407"/>
            <a:ext cx="14761640" cy="1368152"/>
          </a:xfrm>
          <a:prstGeom prst="rect">
            <a:avLst/>
          </a:prstGeom>
          <a:noFill/>
        </p:spPr>
      </p:pic>
      <p:pic>
        <p:nvPicPr>
          <p:cNvPr id="9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4927476"/>
            <a:ext cx="14761640" cy="1368152"/>
          </a:xfrm>
          <a:prstGeom prst="rect">
            <a:avLst/>
          </a:prstGeom>
          <a:noFill/>
        </p:spPr>
      </p:pic>
      <p:pic>
        <p:nvPicPr>
          <p:cNvPr id="10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6646783"/>
            <a:ext cx="14761640" cy="1368152"/>
          </a:xfrm>
          <a:prstGeom prst="rect">
            <a:avLst/>
          </a:prstGeom>
          <a:noFill/>
        </p:spPr>
      </p:pic>
      <p:pic>
        <p:nvPicPr>
          <p:cNvPr id="11" name="rect60415290525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81" y="8311852"/>
            <a:ext cx="14761640" cy="13681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065187" y="3559324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1.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기획 의도 및 선정 이유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5187" y="527863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</a:t>
            </a:r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설계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5187" y="696269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3.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사이트 구현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7216" y="8663007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4</a:t>
            </a:r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향후 계획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89168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967036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기획 의도 및 선정 이유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1267" y="2983260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기존 </a:t>
            </a:r>
            <a:r>
              <a:rPr lang="ko-KR" altLang="en-US" sz="4400" dirty="0" err="1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홍루이젠</a:t>
            </a:r>
            <a:r>
              <a:rPr lang="ko-KR" altLang="en-US" sz="44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웹 사이트를 참고하여 기획 </a:t>
            </a:r>
            <a:endParaRPr lang="ko-KR" altLang="en-US" sz="4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1491" y="4639444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메인 및 서브 페이지에 애니메이션 등 효과를 주어 동적인 느낌을 표현</a:t>
            </a:r>
            <a:endParaRPr lang="ko-KR" altLang="en-US" sz="4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1491" y="6972737"/>
            <a:ext cx="14113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스크롤 내릴 때마다 한 파트에 한 페이지씩 레이아웃 되어 있어 심플하고 보기에 편한 사이트</a:t>
            </a:r>
            <a:r>
              <a:rPr lang="en-US" altLang="ko-KR" sz="4400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</a:t>
            </a:r>
            <a:endParaRPr lang="ko-KR" altLang="en-US" sz="4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설계</a:t>
            </a:r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메인 페이지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8" y="2407198"/>
            <a:ext cx="4896544" cy="25139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043" y="2407197"/>
            <a:ext cx="4807732" cy="246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2" y="6439644"/>
            <a:ext cx="4744045" cy="2435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9" y="6439645"/>
            <a:ext cx="4896544" cy="25201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716" y="6497635"/>
            <a:ext cx="4790059" cy="24622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2" y="2407197"/>
            <a:ext cx="4812345" cy="24655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2912" y="5179455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상단 메뉴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배너 파트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8803" y="5179455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Product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078716" y="5179455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Event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2912" y="9260359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News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28803" y="9260359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Video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78716" y="9260359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Follow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 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하단 파트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15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설계</a:t>
            </a:r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서브 페이지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7376" y="5265175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페이지 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번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6" y="2381108"/>
            <a:ext cx="5181417" cy="26699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40" y="2367546"/>
            <a:ext cx="5189035" cy="26835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6" y="6046879"/>
            <a:ext cx="5181417" cy="2647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41" y="6046879"/>
            <a:ext cx="5189034" cy="26642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4040" y="5265175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페이지 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번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27376" y="9059482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페이지 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번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04040" y="9059482"/>
            <a:ext cx="483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페이지 </a:t>
            </a:r>
            <a:r>
              <a:rPr lang="en-US" altLang="ko-KR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3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번</a:t>
            </a:r>
            <a:endParaRPr lang="ko-KR" altLang="en-US" sz="3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7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메뉴 </a:t>
            </a:r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배너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187" y="8660379"/>
            <a:ext cx="6484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미니 박스를 클릭 시 해당 배너로 슬라이드 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되고  클릭 된 박스는 사라진다</a:t>
            </a:r>
            <a:endParaRPr lang="ko-KR" altLang="en-US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83910"/>
            <a:ext cx="5495443" cy="572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19194" y="8660379"/>
            <a:ext cx="9633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상단 우측 햄버거 버튼 클릭 시 메뉴 페이지 전체 노출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상단 메뉴 오버 시 각 파트의 서브 메뉴와 이미지가 내려온다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255" y="2145986"/>
            <a:ext cx="7158520" cy="3306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832" y="4629824"/>
            <a:ext cx="8560671" cy="374441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3887416" y="5935588"/>
            <a:ext cx="864096" cy="25768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1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product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76247" y="6295628"/>
            <a:ext cx="5492528" cy="2704193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카테고리 별 메뉴 리스트</a:t>
            </a:r>
            <a:r>
              <a:rPr lang="en-US" altLang="ko-KR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(new, sandwich, dessert, drink)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 노출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마우스 오버 시 메뉴 </a:t>
            </a:r>
            <a:r>
              <a:rPr lang="ko-KR" altLang="en-US" sz="2400" dirty="0" err="1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뒷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 배경 노출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슬라이드 버튼 클릭 시 좌측</a:t>
            </a:r>
            <a:r>
              <a:rPr lang="en-US" altLang="ko-KR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우측 이동 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64" y="3513354"/>
            <a:ext cx="9607552" cy="51607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682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Event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448256" y="5731214"/>
            <a:ext cx="5112569" cy="3258191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마우스 오버 시 메뉴 이미지 확대 및 하단에 숨겨져 있던 텍스트가 위로 올라옴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슬라이드 버튼 클릭 시 좌측</a:t>
            </a:r>
            <a:r>
              <a:rPr lang="en-US" altLang="ko-KR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우측 무한 이동 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73" y="3631332"/>
            <a:ext cx="9759058" cy="47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pic>
        <p:nvPicPr>
          <p:cNvPr id="9" name="rect64247683751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160"/>
            <a:ext cx="15420975" cy="952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구현 </a:t>
            </a:r>
            <a:r>
              <a:rPr lang="en-US" altLang="ko-KR" sz="4400" dirty="0" smtClean="0">
                <a:solidFill>
                  <a:srgbClr val="E14646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 News ) </a:t>
            </a:r>
            <a:endParaRPr lang="ko-KR" altLang="en-US" sz="4400" dirty="0">
              <a:solidFill>
                <a:srgbClr val="E14646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79696" y="6455206"/>
            <a:ext cx="5492528" cy="2288694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하단 버튼 마우스 오버 시 좌측에서 우측으로 색상이 변경되고 마우스 아웃 시에 다시 왼쪽부터 오른쪽으로 색상 변경</a:t>
            </a:r>
            <a:endParaRPr lang="en-US" altLang="ko-KR" sz="2400" dirty="0" smtClean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559324"/>
            <a:ext cx="921348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3832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5">
  <a:themeElements>
    <a:clrScheme name="Theme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420</Words>
  <Application>Microsoft Office PowerPoint</Application>
  <PresentationFormat>사용자 지정</PresentationFormat>
  <Paragraphs>62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나눔고딕OTF</vt:lpstr>
      <vt:lpstr>여기어때 잘난체 2</vt:lpstr>
      <vt:lpstr>Arial</vt:lpstr>
      <vt:lpstr>Theme5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user</cp:lastModifiedBy>
  <cp:revision>21</cp:revision>
  <dcterms:created xsi:type="dcterms:W3CDTF">2024-04-15T02:54:07Z</dcterms:created>
  <dcterms:modified xsi:type="dcterms:W3CDTF">2024-04-15T08:38:09Z</dcterms:modified>
  <cp:category/>
</cp:coreProperties>
</file>